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61" r:id="rId13"/>
    <p:sldId id="263" r:id="rId14"/>
    <p:sldId id="264" r:id="rId15"/>
    <p:sldId id="265" r:id="rId16"/>
    <p:sldId id="266" r:id="rId17"/>
    <p:sldId id="262" r:id="rId18"/>
    <p:sldId id="259" r:id="rId19"/>
    <p:sldId id="260" r:id="rId2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17CE5-674B-453E-B94C-C1BAF3E31F92}" type="datetimeFigureOut">
              <a:rPr lang="zh-CN" altLang="en-US" smtClean="0"/>
              <a:t>2015/9/2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1F0A7-03A1-4D7A-9885-D429087E2B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920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17CE5-674B-453E-B94C-C1BAF3E31F92}" type="datetimeFigureOut">
              <a:rPr lang="zh-CN" altLang="en-US" smtClean="0"/>
              <a:t>2015/9/2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1F0A7-03A1-4D7A-9885-D429087E2B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290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17CE5-674B-453E-B94C-C1BAF3E31F92}" type="datetimeFigureOut">
              <a:rPr lang="zh-CN" altLang="en-US" smtClean="0"/>
              <a:t>2015/9/2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1F0A7-03A1-4D7A-9885-D429087E2B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119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17CE5-674B-453E-B94C-C1BAF3E31F92}" type="datetimeFigureOut">
              <a:rPr lang="zh-CN" altLang="en-US" smtClean="0"/>
              <a:t>2015/9/2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1F0A7-03A1-4D7A-9885-D429087E2B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879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17CE5-674B-453E-B94C-C1BAF3E31F92}" type="datetimeFigureOut">
              <a:rPr lang="zh-CN" altLang="en-US" smtClean="0"/>
              <a:t>2015/9/2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1F0A7-03A1-4D7A-9885-D429087E2B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466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17CE5-674B-453E-B94C-C1BAF3E31F92}" type="datetimeFigureOut">
              <a:rPr lang="zh-CN" altLang="en-US" smtClean="0"/>
              <a:t>2015/9/2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1F0A7-03A1-4D7A-9885-D429087E2B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950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17CE5-674B-453E-B94C-C1BAF3E31F92}" type="datetimeFigureOut">
              <a:rPr lang="zh-CN" altLang="en-US" smtClean="0"/>
              <a:t>2015/9/2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1F0A7-03A1-4D7A-9885-D429087E2B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780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17CE5-674B-453E-B94C-C1BAF3E31F92}" type="datetimeFigureOut">
              <a:rPr lang="zh-CN" altLang="en-US" smtClean="0"/>
              <a:t>2015/9/2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1F0A7-03A1-4D7A-9885-D429087E2B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540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17CE5-674B-453E-B94C-C1BAF3E31F92}" type="datetimeFigureOut">
              <a:rPr lang="zh-CN" altLang="en-US" smtClean="0"/>
              <a:t>2015/9/2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1F0A7-03A1-4D7A-9885-D429087E2B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700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17CE5-674B-453E-B94C-C1BAF3E31F92}" type="datetimeFigureOut">
              <a:rPr lang="zh-CN" altLang="en-US" smtClean="0"/>
              <a:t>2015/9/2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1F0A7-03A1-4D7A-9885-D429087E2B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313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17CE5-674B-453E-B94C-C1BAF3E31F92}" type="datetimeFigureOut">
              <a:rPr lang="zh-CN" altLang="en-US" smtClean="0"/>
              <a:t>2015/9/2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1F0A7-03A1-4D7A-9885-D429087E2B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8934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17CE5-674B-453E-B94C-C1BAF3E31F92}" type="datetimeFigureOut">
              <a:rPr lang="zh-CN" altLang="en-US" smtClean="0"/>
              <a:t>2015/9/2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1F0A7-03A1-4D7A-9885-D429087E2B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216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Desk\コイヌの単語帳\20150903\image\IMG_029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7400" y="137159"/>
            <a:ext cx="4572000" cy="657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67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6261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7546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8006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7317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8493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2865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3030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2960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0457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5145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esk\コイヌの単語帳\20150903\image\IMG_029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1960141"/>
            <a:ext cx="5842000" cy="882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03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D:\Desk\コイヌの単語帳\20150903\image\IMG_0294.JPG"/>
          <p:cNvPicPr>
            <a:picLocks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818" r="4362" b="7952"/>
          <a:stretch/>
        </p:blipFill>
        <p:spPr bwMode="auto">
          <a:xfrm>
            <a:off x="2362200" y="0"/>
            <a:ext cx="6629400" cy="678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1" y="1959739"/>
            <a:ext cx="1905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ニチイチ</a:t>
            </a:r>
            <a:endParaRPr lang="en-US" altLang="ja-JP" dirty="0" smtClean="0"/>
          </a:p>
          <a:p>
            <a:r>
              <a:rPr lang="ja-JP" altLang="en-US" dirty="0" smtClean="0"/>
              <a:t>日経一年生の略</a:t>
            </a:r>
            <a:endParaRPr lang="en-US" altLang="ja-JP" dirty="0" smtClean="0"/>
          </a:p>
          <a:p>
            <a:endParaRPr lang="en-US" altLang="zh-CN" dirty="0"/>
          </a:p>
          <a:p>
            <a:r>
              <a:rPr lang="ja-JP" altLang="en-US" dirty="0" smtClean="0"/>
              <a:t>ポッドキャスト</a:t>
            </a:r>
            <a:endParaRPr lang="en-US" altLang="ja-JP" dirty="0" smtClean="0"/>
          </a:p>
          <a:p>
            <a:r>
              <a:rPr lang="en-US" altLang="zh-CN" dirty="0" smtClean="0"/>
              <a:t>Podcast</a:t>
            </a:r>
          </a:p>
          <a:p>
            <a:endParaRPr lang="en-US" altLang="zh-CN" dirty="0"/>
          </a:p>
          <a:p>
            <a:r>
              <a:rPr lang="ja-JP" altLang="en-US" dirty="0" smtClean="0"/>
              <a:t>採り上げる</a:t>
            </a:r>
            <a:endParaRPr lang="en-US" altLang="ja-JP" dirty="0" smtClean="0"/>
          </a:p>
          <a:p>
            <a:r>
              <a:rPr lang="ja-JP" altLang="en-US" dirty="0" smtClean="0"/>
              <a:t>「とりあげる」</a:t>
            </a:r>
            <a:endParaRPr lang="en-US" altLang="ja-JP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547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Desk\コイヌの単語帳\20150903\image\IMG_0295.JPG"/>
          <p:cNvPicPr>
            <a:picLocks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33" b="6000"/>
          <a:stretch/>
        </p:blipFill>
        <p:spPr bwMode="auto">
          <a:xfrm>
            <a:off x="3081528" y="-6096"/>
            <a:ext cx="6096000" cy="678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200" y="1143000"/>
            <a:ext cx="2286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ニチイチ</a:t>
            </a:r>
            <a:endParaRPr lang="en-US" altLang="ja-JP" dirty="0" smtClean="0"/>
          </a:p>
          <a:p>
            <a:r>
              <a:rPr lang="ja-JP" altLang="en-US" dirty="0" smtClean="0"/>
              <a:t>日経一年生の略</a:t>
            </a:r>
            <a:endParaRPr lang="en-US" altLang="ja-JP" dirty="0" smtClean="0"/>
          </a:p>
          <a:p>
            <a:endParaRPr lang="en-US" altLang="zh-CN" dirty="0"/>
          </a:p>
          <a:p>
            <a:r>
              <a:rPr lang="ja-JP" altLang="en-US" dirty="0" smtClean="0"/>
              <a:t>ポッドキャスト</a:t>
            </a:r>
            <a:endParaRPr lang="en-US" altLang="ja-JP" dirty="0" smtClean="0"/>
          </a:p>
          <a:p>
            <a:r>
              <a:rPr lang="en-US" altLang="zh-CN" dirty="0" smtClean="0"/>
              <a:t>Podcast</a:t>
            </a:r>
          </a:p>
          <a:p>
            <a:endParaRPr lang="en-US" altLang="zh-CN" dirty="0"/>
          </a:p>
          <a:p>
            <a:r>
              <a:rPr lang="ja-JP" altLang="en-US" dirty="0" smtClean="0"/>
              <a:t>採り上げる</a:t>
            </a:r>
            <a:endParaRPr lang="en-US" altLang="ja-JP" dirty="0" smtClean="0"/>
          </a:p>
          <a:p>
            <a:r>
              <a:rPr lang="ja-JP" altLang="en-US" dirty="0" smtClean="0"/>
              <a:t>「とりあげる」</a:t>
            </a:r>
            <a:endParaRPr lang="en-US" altLang="ja-JP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79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Desk\コイヌの単語帳\20150903\image\IMG_029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292" r="3217" b="9646"/>
          <a:stretch/>
        </p:blipFill>
        <p:spPr bwMode="auto">
          <a:xfrm>
            <a:off x="1447800" y="0"/>
            <a:ext cx="6324600" cy="663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62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Desk\コイヌの単語帳\20150903\image\IMG_029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620" t="8238" r="620" b="8691"/>
          <a:stretch/>
        </p:blipFill>
        <p:spPr bwMode="auto">
          <a:xfrm>
            <a:off x="1219200" y="0"/>
            <a:ext cx="6745224" cy="663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921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Desk\コイヌの単語帳\20150903\image\IMG_029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4" t="8898" r="5447" b="8610"/>
          <a:stretch/>
        </p:blipFill>
        <p:spPr bwMode="auto">
          <a:xfrm>
            <a:off x="2057400" y="131064"/>
            <a:ext cx="5101561" cy="669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08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Desk\コイヌの単語帳\20150903\image\IMG_029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070" b="7848"/>
          <a:stretch/>
        </p:blipFill>
        <p:spPr bwMode="auto">
          <a:xfrm>
            <a:off x="1905000" y="0"/>
            <a:ext cx="5775960" cy="682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309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Desk\コイヌの単語帳\20150903\image\IMG_03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03" b="7839"/>
          <a:stretch/>
        </p:blipFill>
        <p:spPr bwMode="auto">
          <a:xfrm>
            <a:off x="1600200" y="966"/>
            <a:ext cx="5971032" cy="685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346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30</Words>
  <Application>Microsoft Office PowerPoint</Application>
  <PresentationFormat>全屏显示(4:3)</PresentationFormat>
  <Paragraphs>16</Paragraphs>
  <Slides>19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0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HuangWeijing</dc:creator>
  <cp:lastModifiedBy>HuangWeijing</cp:lastModifiedBy>
  <cp:revision>6</cp:revision>
  <dcterms:created xsi:type="dcterms:W3CDTF">2015-09-02T13:33:57Z</dcterms:created>
  <dcterms:modified xsi:type="dcterms:W3CDTF">2015-09-02T14:55:12Z</dcterms:modified>
</cp:coreProperties>
</file>